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3" r:id="rId5"/>
    <p:sldId id="262" r:id="rId6"/>
    <p:sldId id="259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4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1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9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28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4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0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5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3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89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5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7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2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9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9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0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7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A11F-EB3C-44F6-9F6F-382D3A30EB5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AB23-2892-453D-A645-E68E62854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82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C87D-1E2C-4F38-9657-8BA64177B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696510"/>
            <a:ext cx="8791575" cy="2387600"/>
          </a:xfrm>
        </p:spPr>
        <p:txBody>
          <a:bodyPr>
            <a:normAutofit fontScale="90000"/>
          </a:bodyPr>
          <a:lstStyle/>
          <a:p>
            <a:br>
              <a:rPr lang="en-US" sz="9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en-US" sz="9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en-US" sz="9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en-US" sz="9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9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Number Day 2020</a:t>
            </a:r>
            <a:b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9B8BF-970F-445D-966C-33ADF8BF1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4277553"/>
            <a:ext cx="10183054" cy="2481055"/>
          </a:xfrm>
        </p:spPr>
        <p:txBody>
          <a:bodyPr/>
          <a:lstStyle/>
          <a:p>
            <a:r>
              <a:rPr lang="en-US" sz="2800" dirty="0"/>
              <a:t>Seeing </a:t>
            </a:r>
            <a:r>
              <a:rPr lang="en-US" sz="2800" dirty="0" err="1"/>
              <a:t>maths</a:t>
            </a:r>
            <a:r>
              <a:rPr lang="en-US" sz="2800" dirty="0"/>
              <a:t> all around us and </a:t>
            </a:r>
          </a:p>
          <a:p>
            <a:r>
              <a:rPr lang="en-US" sz="2800" dirty="0"/>
              <a:t>Using every day</a:t>
            </a:r>
          </a:p>
          <a:p>
            <a:pPr algn="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C9459-A641-488E-87E3-0EC8EC143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1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52EDC-C39E-4A6E-A7DE-F8BCEB4E9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61" y="4465922"/>
            <a:ext cx="4322439" cy="241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BB205-94D0-47B1-A316-78BBBD73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10" y="6303216"/>
            <a:ext cx="159729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1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9275F-6B80-4E0B-96FA-07FC6005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F3F91-9874-4FFF-848D-40CD004DFF79}"/>
              </a:ext>
            </a:extLst>
          </p:cNvPr>
          <p:cNvSpPr txBox="1"/>
          <p:nvPr/>
        </p:nvSpPr>
        <p:spPr>
          <a:xfrm>
            <a:off x="781879" y="2146852"/>
            <a:ext cx="104559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So Why Is </a:t>
            </a:r>
            <a:r>
              <a:rPr lang="en-US" sz="4400" b="1" dirty="0" err="1"/>
              <a:t>Maths</a:t>
            </a:r>
            <a:r>
              <a:rPr lang="en-US" sz="4400" b="1" dirty="0"/>
              <a:t> So Important?</a:t>
            </a:r>
          </a:p>
          <a:p>
            <a:pPr algn="ctr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Numbers, measurements, shapes and calculations are a part of everyday living.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a way of interpreting the world around 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Without a good understanding of </a:t>
            </a:r>
            <a:r>
              <a:rPr lang="en-US" sz="2400" dirty="0" err="1"/>
              <a:t>maths</a:t>
            </a:r>
            <a:r>
              <a:rPr lang="en-US" sz="2400" dirty="0"/>
              <a:t> happening around us, one can encounter significant problems in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53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9275F-6B80-4E0B-96FA-07FC6005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F3F91-9874-4FFF-848D-40CD004DFF79}"/>
              </a:ext>
            </a:extLst>
          </p:cNvPr>
          <p:cNvSpPr txBox="1"/>
          <p:nvPr/>
        </p:nvSpPr>
        <p:spPr>
          <a:xfrm>
            <a:off x="728870" y="2146852"/>
            <a:ext cx="104559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Helping Your Child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Knowing how your child is taught.</a:t>
            </a:r>
          </a:p>
          <a:p>
            <a:r>
              <a:rPr lang="en-US" sz="2400" dirty="0"/>
              <a:t>The Newlyn School website hosts a copy of the procedures and steps that your child is taught the different aspects of </a:t>
            </a:r>
            <a:r>
              <a:rPr lang="en-US" sz="2400" dirty="0" err="1"/>
              <a:t>maths</a:t>
            </a:r>
            <a:r>
              <a:rPr lang="en-US" sz="2400" dirty="0"/>
              <a:t>. This is called ‘the calculation policy’.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FF00"/>
                </a:solidFill>
              </a:rPr>
              <a:t>Go</a:t>
            </a:r>
            <a:r>
              <a:rPr lang="en-US" sz="2400" b="1" dirty="0"/>
              <a:t> to Home page – click on ‘School Life’ tab </a:t>
            </a:r>
          </a:p>
          <a:p>
            <a:r>
              <a:rPr lang="en-US" sz="2400" b="1" dirty="0"/>
              <a:t>– click on ‘Our Curriculum’ tab down the side </a:t>
            </a:r>
          </a:p>
          <a:p>
            <a:r>
              <a:rPr lang="en-US" sz="2400" b="1" dirty="0"/>
              <a:t>- click on Mathematics to find the calculation policies for </a:t>
            </a:r>
            <a:r>
              <a:rPr lang="en-US" sz="2400" i="1" dirty="0"/>
              <a:t>Key Stage 1</a:t>
            </a:r>
            <a:r>
              <a:rPr lang="en-US" sz="2400" b="1" i="1" dirty="0"/>
              <a:t>, </a:t>
            </a:r>
            <a:r>
              <a:rPr lang="en-US" sz="2400" i="1" dirty="0"/>
              <a:t>Lower and Upper Key Stage 2. </a:t>
            </a:r>
          </a:p>
        </p:txBody>
      </p:sp>
    </p:spTree>
    <p:extLst>
      <p:ext uri="{BB962C8B-B14F-4D97-AF65-F5344CB8AC3E}">
        <p14:creationId xmlns:p14="http://schemas.microsoft.com/office/powerpoint/2010/main" val="34926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9275F-6B80-4E0B-96FA-07FC6005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F3F91-9874-4FFF-848D-40CD004DFF79}"/>
              </a:ext>
            </a:extLst>
          </p:cNvPr>
          <p:cNvSpPr txBox="1"/>
          <p:nvPr/>
        </p:nvSpPr>
        <p:spPr>
          <a:xfrm>
            <a:off x="702366" y="1920240"/>
            <a:ext cx="104559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Helping Your Child</a:t>
            </a:r>
          </a:p>
          <a:p>
            <a:pPr algn="ctr"/>
            <a:endParaRPr lang="en-US" sz="2800" b="1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/>
              <a:t>Learn the bonds of 10 – then 20 together.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/>
              <a:t>And all the numbers in between.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/>
              <a:t>Learn all the bonds to 100.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 err="1"/>
              <a:t>Practise</a:t>
            </a:r>
            <a:r>
              <a:rPr lang="en-US" sz="3600" dirty="0"/>
              <a:t> learning times tables with your child.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36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9275F-6B80-4E0B-96FA-07FC6005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F3F91-9874-4FFF-848D-40CD004DFF79}"/>
              </a:ext>
            </a:extLst>
          </p:cNvPr>
          <p:cNvSpPr txBox="1"/>
          <p:nvPr/>
        </p:nvSpPr>
        <p:spPr>
          <a:xfrm>
            <a:off x="482876" y="1920240"/>
            <a:ext cx="10455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Helping Your Child</a:t>
            </a:r>
          </a:p>
          <a:p>
            <a:pPr algn="ctr"/>
            <a:r>
              <a:rPr lang="en-US" sz="2800" dirty="0"/>
              <a:t>Talking about practical everyday </a:t>
            </a:r>
            <a:r>
              <a:rPr lang="en-US" sz="2800" dirty="0" err="1"/>
              <a:t>maths</a:t>
            </a:r>
            <a:r>
              <a:rPr lang="en-US" sz="2800" dirty="0"/>
              <a:t> as it occurs.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In the supermarket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Around the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cooking or baking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garden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Driving to school or on any journey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1E3BD-F406-4327-AAFA-77D7AED9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30" y="2857914"/>
            <a:ext cx="1142172" cy="1142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A43262-5A1E-45AC-804F-264B1886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703" y="5062330"/>
            <a:ext cx="1320137" cy="1023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C946D-C229-40B0-8BF6-075D27FD5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840" y="5537862"/>
            <a:ext cx="1320138" cy="1320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E402B-33BD-4625-AF0C-084A73C8E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307" y="5537862"/>
            <a:ext cx="988202" cy="1154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DC876-49AD-40AA-9862-629FEA3A8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942" y="5567289"/>
            <a:ext cx="1976645" cy="1448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12FC0-0BAE-415F-AD29-0038E54F9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7146" y="312854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3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9275F-6B80-4E0B-96FA-07FC6005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F3F91-9874-4FFF-848D-40CD004DFF79}"/>
              </a:ext>
            </a:extLst>
          </p:cNvPr>
          <p:cNvSpPr txBox="1"/>
          <p:nvPr/>
        </p:nvSpPr>
        <p:spPr>
          <a:xfrm>
            <a:off x="781879" y="2146852"/>
            <a:ext cx="104559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Question stems</a:t>
            </a:r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B33A8-B33D-4468-8DCD-9AF9FFD5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84" y="2209800"/>
            <a:ext cx="1638300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399A39-63E7-4449-B286-3BCBA9F6D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2087">
            <a:off x="1020418" y="3419475"/>
            <a:ext cx="158115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3E569C-0154-405A-A9B7-ABCA18B9C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0636">
            <a:off x="2912579" y="4504220"/>
            <a:ext cx="2520952" cy="126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15A07-4ADE-40AA-840D-C2C82FB7F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2453">
            <a:off x="9255607" y="4129866"/>
            <a:ext cx="2197852" cy="1051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B56F6-6F67-4346-8D8B-494768997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357" y="2179983"/>
            <a:ext cx="1739486" cy="1424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393F0-F0BE-448A-A612-4D43E1483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669" y="5577449"/>
            <a:ext cx="5293895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ED240-60DE-43BE-8C2A-65A64EE2A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518" y="5208465"/>
            <a:ext cx="1414255" cy="1499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C84676-5582-4E6F-B604-855FB1F7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4855" y="3383095"/>
            <a:ext cx="4099094" cy="9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0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9275F-6B80-4E0B-96FA-07FC6005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F3F91-9874-4FFF-848D-40CD004DFF79}"/>
              </a:ext>
            </a:extLst>
          </p:cNvPr>
          <p:cNvSpPr txBox="1"/>
          <p:nvPr/>
        </p:nvSpPr>
        <p:spPr>
          <a:xfrm>
            <a:off x="781879" y="2146852"/>
            <a:ext cx="10455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Websites that may find useful</a:t>
            </a:r>
            <a:r>
              <a:rPr lang="en-US" sz="2400" dirty="0"/>
              <a:t>:</a:t>
            </a:r>
          </a:p>
          <a:p>
            <a:r>
              <a:rPr lang="en-US" sz="2400" u="sng" dirty="0"/>
              <a:t>www.nationalnumeracy.org.uk </a:t>
            </a:r>
            <a:r>
              <a:rPr lang="en-US" sz="2400" dirty="0"/>
              <a:t>then search for family </a:t>
            </a:r>
            <a:r>
              <a:rPr lang="en-US" sz="2400" dirty="0" err="1"/>
              <a:t>maths</a:t>
            </a:r>
            <a:r>
              <a:rPr lang="en-US" sz="2400" dirty="0"/>
              <a:t> toolkit in their search bar.</a:t>
            </a:r>
          </a:p>
          <a:p>
            <a:endParaRPr lang="en-US" sz="2400" dirty="0"/>
          </a:p>
          <a:p>
            <a:r>
              <a:rPr lang="en-US" sz="2400" u="sng" dirty="0"/>
              <a:t>www.keystagefun.co.uk </a:t>
            </a:r>
            <a:r>
              <a:rPr lang="en-US" sz="2400" dirty="0"/>
              <a:t>– </a:t>
            </a:r>
            <a:r>
              <a:rPr lang="en-US" sz="2400" dirty="0" err="1"/>
              <a:t>Squeebles</a:t>
            </a:r>
            <a:r>
              <a:rPr lang="en-US" sz="2400" dirty="0"/>
              <a:t> </a:t>
            </a:r>
            <a:r>
              <a:rPr lang="en-US" sz="2400" dirty="0" err="1"/>
              <a:t>Maths</a:t>
            </a:r>
            <a:r>
              <a:rPr lang="en-US" sz="2400" dirty="0"/>
              <a:t> Race</a:t>
            </a:r>
          </a:p>
          <a:p>
            <a:endParaRPr lang="en-US" sz="2400" dirty="0"/>
          </a:p>
          <a:p>
            <a:r>
              <a:rPr lang="en-US" sz="2400" u="sng" dirty="0"/>
              <a:t>https://komodomath.com </a:t>
            </a:r>
            <a:r>
              <a:rPr lang="en-US" sz="2400" dirty="0"/>
              <a:t>– you register and there is a cost but you can do a free trial (designed by teachers for families).</a:t>
            </a:r>
          </a:p>
        </p:txBody>
      </p:sp>
    </p:spTree>
    <p:extLst>
      <p:ext uri="{BB962C8B-B14F-4D97-AF65-F5344CB8AC3E}">
        <p14:creationId xmlns:p14="http://schemas.microsoft.com/office/powerpoint/2010/main" val="368482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9275F-6B80-4E0B-96FA-07FC6005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F3F91-9874-4FFF-848D-40CD004DFF79}"/>
              </a:ext>
            </a:extLst>
          </p:cNvPr>
          <p:cNvSpPr txBox="1"/>
          <p:nvPr/>
        </p:nvSpPr>
        <p:spPr>
          <a:xfrm>
            <a:off x="781879" y="2146852"/>
            <a:ext cx="1045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Games and Puzzles</a:t>
            </a:r>
            <a:r>
              <a:rPr lang="en-US" sz="2400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8DB2EE-E0FB-4E99-9D56-8A40B997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1105">
            <a:off x="8027393" y="2229748"/>
            <a:ext cx="2047875" cy="204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FB9EBF-3D2A-405B-A277-5A68AB0A4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2421">
            <a:off x="840756" y="3090394"/>
            <a:ext cx="211455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4DDEA-8332-434B-8B30-15F2CBCB0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753" y="4540198"/>
            <a:ext cx="2114550" cy="216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2FEF9-6053-4BA6-85CD-A6A33C012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173" y="4585789"/>
            <a:ext cx="2114550" cy="2114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5255B-A65E-4D9E-B9B9-718516A1F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57181">
            <a:off x="10077450" y="4937761"/>
            <a:ext cx="1710104" cy="1599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3D442-05E5-422B-9561-8544BB7AE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98099">
            <a:off x="5000442" y="4249483"/>
            <a:ext cx="2100031" cy="2017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2FC6E8-44C8-491A-85B4-CD46B9C7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1219" y="2318888"/>
            <a:ext cx="1283959" cy="21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32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66</TotalTime>
  <Words>280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Tw Cen MT</vt:lpstr>
      <vt:lpstr>Wingdings</vt:lpstr>
      <vt:lpstr>Circuit</vt:lpstr>
      <vt:lpstr>    Number Day 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Day 2020</dc:title>
  <dc:creator>mrmoore</dc:creator>
  <cp:lastModifiedBy>mrmoore</cp:lastModifiedBy>
  <cp:revision>9</cp:revision>
  <dcterms:created xsi:type="dcterms:W3CDTF">2020-01-14T15:53:39Z</dcterms:created>
  <dcterms:modified xsi:type="dcterms:W3CDTF">2020-01-14T17:00:07Z</dcterms:modified>
</cp:coreProperties>
</file>