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066E-B11B-4496-92E3-80F736F1A40D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E250-268E-46E5-9880-BDD060863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066E-B11B-4496-92E3-80F736F1A40D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E250-268E-46E5-9880-BDD060863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066E-B11B-4496-92E3-80F736F1A40D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E250-268E-46E5-9880-BDD060863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066E-B11B-4496-92E3-80F736F1A40D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E250-268E-46E5-9880-BDD060863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066E-B11B-4496-92E3-80F736F1A40D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E250-268E-46E5-9880-BDD060863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066E-B11B-4496-92E3-80F736F1A40D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E250-268E-46E5-9880-BDD06086357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066E-B11B-4496-92E3-80F736F1A40D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E250-268E-46E5-9880-BDD060863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066E-B11B-4496-92E3-80F736F1A40D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E250-268E-46E5-9880-BDD060863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066E-B11B-4496-92E3-80F736F1A40D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E250-268E-46E5-9880-BDD060863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066E-B11B-4496-92E3-80F736F1A40D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A3E250-268E-46E5-9880-BDD060863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066E-B11B-4496-92E3-80F736F1A40D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E250-268E-46E5-9880-BDD060863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85D066E-B11B-4496-92E3-80F736F1A40D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5A3E250-268E-46E5-9880-BDD06086357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Division SATs </a:t>
            </a:r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26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1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2" t="33669" r="9033" b="19556"/>
          <a:stretch/>
        </p:blipFill>
        <p:spPr bwMode="auto">
          <a:xfrm>
            <a:off x="827584" y="1052735"/>
            <a:ext cx="7128792" cy="3675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77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4" t="32257" r="9395" b="9880"/>
          <a:stretch/>
        </p:blipFill>
        <p:spPr bwMode="auto">
          <a:xfrm>
            <a:off x="827584" y="908720"/>
            <a:ext cx="6872748" cy="423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20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5" t="32460" r="6975" b="47178"/>
          <a:stretch/>
        </p:blipFill>
        <p:spPr bwMode="auto">
          <a:xfrm>
            <a:off x="612058" y="1052736"/>
            <a:ext cx="7152968" cy="14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2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9" t="32661" r="9516" b="47984"/>
          <a:stretch/>
        </p:blipFill>
        <p:spPr bwMode="auto">
          <a:xfrm>
            <a:off x="611560" y="973392"/>
            <a:ext cx="8135279" cy="173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03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6" t="33468" r="8548" b="11089"/>
          <a:stretch/>
        </p:blipFill>
        <p:spPr bwMode="auto">
          <a:xfrm>
            <a:off x="611560" y="908720"/>
            <a:ext cx="6799007" cy="405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98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</a:t>
            </a:r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0" t="31855" r="23064" b="28226"/>
          <a:stretch/>
        </p:blipFill>
        <p:spPr bwMode="auto">
          <a:xfrm>
            <a:off x="683567" y="1124744"/>
            <a:ext cx="636179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</a:t>
            </a:r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2" t="32258" r="21371" b="25577"/>
          <a:stretch/>
        </p:blipFill>
        <p:spPr bwMode="auto">
          <a:xfrm>
            <a:off x="755576" y="1196752"/>
            <a:ext cx="660657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45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</a:t>
            </a:r>
            <a:r>
              <a:rPr lang="en-GB" dirty="0"/>
              <a:t>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0" t="31452" r="29234" b="34274"/>
          <a:stretch/>
        </p:blipFill>
        <p:spPr bwMode="auto">
          <a:xfrm>
            <a:off x="899591" y="1068400"/>
            <a:ext cx="5768263" cy="344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34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1452</TotalTime>
  <Words>19</Words>
  <Application>Microsoft Office PowerPoint</Application>
  <PresentationFormat>On-screen Show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Angles</vt:lpstr>
      <vt:lpstr>Division SATs Questions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Subtraction SATs Questions</dc:title>
  <dc:creator>Ms Anders</dc:creator>
  <cp:lastModifiedBy>Ms Anders</cp:lastModifiedBy>
  <cp:revision>5</cp:revision>
  <dcterms:created xsi:type="dcterms:W3CDTF">2015-02-26T08:40:08Z</dcterms:created>
  <dcterms:modified xsi:type="dcterms:W3CDTF">2015-03-02T08:33:17Z</dcterms:modified>
</cp:coreProperties>
</file>